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6"/>
  </p:notesMasterIdLst>
  <p:sldIdLst>
    <p:sldId id="256" r:id="rId2"/>
    <p:sldId id="258" r:id="rId3"/>
    <p:sldId id="262" r:id="rId4"/>
    <p:sldId id="257" r:id="rId5"/>
    <p:sldId id="268" r:id="rId6"/>
    <p:sldId id="266" r:id="rId7"/>
    <p:sldId id="269" r:id="rId8"/>
    <p:sldId id="272" r:id="rId9"/>
    <p:sldId id="273" r:id="rId10"/>
    <p:sldId id="270" r:id="rId11"/>
    <p:sldId id="274" r:id="rId12"/>
    <p:sldId id="271" r:id="rId13"/>
    <p:sldId id="265" r:id="rId14"/>
    <p:sldId id="263" r:id="rId15"/>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317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793" autoAdjust="0"/>
  </p:normalViewPr>
  <p:slideViewPr>
    <p:cSldViewPr>
      <p:cViewPr varScale="1">
        <p:scale>
          <a:sx n="109" d="100"/>
          <a:sy n="109" d="100"/>
        </p:scale>
        <p:origin x="-167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0B421B-5279-4687-A721-3AC19918E132}" type="datetimeFigureOut">
              <a:rPr lang="pl-PL" smtClean="0"/>
              <a:pPr/>
              <a:t>2015-10-10</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A191CF-0E09-4755-81EC-1C8964C3B9F6}" type="slidenum">
              <a:rPr lang="pl-PL" smtClean="0"/>
              <a:pPr/>
              <a:t>‹#›</a:t>
            </a:fld>
            <a:endParaRPr lang="pl-PL"/>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14" name="Tytuł 13"/>
          <p:cNvSpPr>
            <a:spLocks noGrp="1"/>
          </p:cNvSpPr>
          <p:nvPr>
            <p:ph type="ctrTitle"/>
          </p:nvPr>
        </p:nvSpPr>
        <p:spPr>
          <a:xfrm>
            <a:off x="1432560" y="359898"/>
            <a:ext cx="7406640" cy="1472184"/>
          </a:xfrm>
        </p:spPr>
        <p:txBody>
          <a:bodyPr anchor="b"/>
          <a:lstStyle>
            <a:lvl1pPr algn="l">
              <a:defRPr/>
            </a:lvl1pPr>
            <a:extLst/>
          </a:lstStyle>
          <a:p>
            <a:r>
              <a:rPr kumimoji="0" lang="pl-PL" smtClean="0"/>
              <a:t>Kliknij, aby edytować styl</a:t>
            </a:r>
            <a:endParaRPr kumimoji="0" lang="en-US"/>
          </a:p>
        </p:txBody>
      </p:sp>
      <p:sp>
        <p:nvSpPr>
          <p:cNvPr id="22" name="Podtytuł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pl-PL" smtClean="0"/>
              <a:t>Kliknij, aby edytować styl wzorca podtytułu</a:t>
            </a:r>
            <a:endParaRPr kumimoji="0" lang="en-US"/>
          </a:p>
        </p:txBody>
      </p:sp>
      <p:sp>
        <p:nvSpPr>
          <p:cNvPr id="7" name="Symbol zastępczy daty 6"/>
          <p:cNvSpPr>
            <a:spLocks noGrp="1"/>
          </p:cNvSpPr>
          <p:nvPr>
            <p:ph type="dt" sz="half" idx="10"/>
          </p:nvPr>
        </p:nvSpPr>
        <p:spPr/>
        <p:txBody>
          <a:bodyPr/>
          <a:lstStyle>
            <a:extLst/>
          </a:lstStyle>
          <a:p>
            <a:fld id="{759133AE-4651-45A2-AABA-2FE627F022DD}" type="datetimeFigureOut">
              <a:rPr lang="pl-PL" smtClean="0"/>
              <a:pPr/>
              <a:t>2015-10-10</a:t>
            </a:fld>
            <a:endParaRPr lang="pl-PL"/>
          </a:p>
        </p:txBody>
      </p:sp>
      <p:sp>
        <p:nvSpPr>
          <p:cNvPr id="20" name="Symbol zastępczy stopki 19"/>
          <p:cNvSpPr>
            <a:spLocks noGrp="1"/>
          </p:cNvSpPr>
          <p:nvPr>
            <p:ph type="ftr" sz="quarter" idx="11"/>
          </p:nvPr>
        </p:nvSpPr>
        <p:spPr/>
        <p:txBody>
          <a:bodyPr/>
          <a:lstStyle>
            <a:extLst/>
          </a:lstStyle>
          <a:p>
            <a:endParaRPr lang="pl-PL"/>
          </a:p>
        </p:txBody>
      </p:sp>
      <p:sp>
        <p:nvSpPr>
          <p:cNvPr id="10" name="Symbol zastępczy numeru slajdu 9"/>
          <p:cNvSpPr>
            <a:spLocks noGrp="1"/>
          </p:cNvSpPr>
          <p:nvPr>
            <p:ph type="sldNum" sz="quarter" idx="12"/>
          </p:nvPr>
        </p:nvSpPr>
        <p:spPr/>
        <p:txBody>
          <a:bodyPr/>
          <a:lstStyle>
            <a:extLst/>
          </a:lstStyle>
          <a:p>
            <a:fld id="{2EFBE8C9-EF76-49C9-827E-064712E729C9}" type="slidenum">
              <a:rPr lang="pl-PL" smtClean="0"/>
              <a:pPr/>
              <a:t>‹#›</a:t>
            </a:fld>
            <a:endParaRPr lang="pl-PL"/>
          </a:p>
        </p:txBody>
      </p:sp>
      <p:sp>
        <p:nvSpPr>
          <p:cNvPr id="8" name="Elipsa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Elipsa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p:zoom/>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extLst/>
          </a:lstStyle>
          <a:p>
            <a:r>
              <a:rPr kumimoji="0" lang="pl-PL" smtClean="0"/>
              <a:t>Kliknij, aby edytować styl</a:t>
            </a:r>
            <a:endParaRPr kumimoji="0" lang="en-US"/>
          </a:p>
        </p:txBody>
      </p:sp>
      <p:sp>
        <p:nvSpPr>
          <p:cNvPr id="3" name="Symbol zastępczy zawartości 2"/>
          <p:cNvSpPr>
            <a:spLocks noGrp="1"/>
          </p:cNvSpPr>
          <p:nvPr>
            <p:ph idx="1"/>
          </p:nvPr>
        </p:nvSpPr>
        <p:spPr/>
        <p:txBody>
          <a:bodyPr/>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759133AE-4651-45A2-AABA-2FE627F022DD}" type="datetimeFigureOut">
              <a:rPr lang="pl-PL" smtClean="0"/>
              <a:pPr/>
              <a:t>2015-10-10</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2EFBE8C9-EF76-49C9-827E-064712E729C9}" type="slidenum">
              <a:rPr lang="pl-PL" smtClean="0"/>
              <a:pPr/>
              <a:t>‹#›</a:t>
            </a:fld>
            <a:endParaRPr lang="pl-PL"/>
          </a:p>
        </p:txBody>
      </p:sp>
    </p:spTree>
  </p:cSld>
  <p:clrMapOvr>
    <a:masterClrMapping/>
  </p:clrMapOvr>
  <p:transition>
    <p:zoom/>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7" name="Prostokąt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ytuł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pl-PL" smtClean="0"/>
              <a:t>Kliknij, aby edytować styl</a:t>
            </a:r>
            <a:endParaRPr kumimoji="0" lang="en-US"/>
          </a:p>
        </p:txBody>
      </p:sp>
      <p:sp>
        <p:nvSpPr>
          <p:cNvPr id="3" name="Symbol zastępczy tekstu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pl-PL" smtClean="0"/>
              <a:t>Kliknij, aby edytować style wzorca tekstu</a:t>
            </a:r>
          </a:p>
        </p:txBody>
      </p:sp>
      <p:sp>
        <p:nvSpPr>
          <p:cNvPr id="4" name="Symbol zastępczy daty 3"/>
          <p:cNvSpPr>
            <a:spLocks noGrp="1"/>
          </p:cNvSpPr>
          <p:nvPr>
            <p:ph type="dt" sz="half" idx="10"/>
          </p:nvPr>
        </p:nvSpPr>
        <p:spPr/>
        <p:txBody>
          <a:bodyPr/>
          <a:lstStyle>
            <a:extLst/>
          </a:lstStyle>
          <a:p>
            <a:fld id="{759133AE-4651-45A2-AABA-2FE627F022DD}" type="datetimeFigureOut">
              <a:rPr lang="pl-PL" smtClean="0"/>
              <a:pPr/>
              <a:t>2015-10-10</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2EFBE8C9-EF76-49C9-827E-064712E729C9}" type="slidenum">
              <a:rPr lang="pl-PL" smtClean="0"/>
              <a:pPr/>
              <a:t>‹#›</a:t>
            </a:fld>
            <a:endParaRPr lang="pl-PL"/>
          </a:p>
        </p:txBody>
      </p:sp>
      <p:sp>
        <p:nvSpPr>
          <p:cNvPr id="10" name="Prostokąt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Elipsa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Elipsa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p:zoom/>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a:xfrm>
            <a:off x="1435608" y="274320"/>
            <a:ext cx="7498080" cy="1143000"/>
          </a:xfrm>
        </p:spPr>
        <p:txBody>
          <a:bodyPr/>
          <a:lstStyle>
            <a:extLst/>
          </a:lstStyle>
          <a:p>
            <a:r>
              <a:rPr kumimoji="0" lang="pl-PL" smtClean="0"/>
              <a:t>Kliknij, aby edytować styl</a:t>
            </a:r>
            <a:endParaRPr kumimoji="0" lang="en-US"/>
          </a:p>
        </p:txBody>
      </p:sp>
      <p:sp>
        <p:nvSpPr>
          <p:cNvPr id="3" name="Symbol zastępczy zawartości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zawartości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extLst/>
          </a:lstStyle>
          <a:p>
            <a:fld id="{759133AE-4651-45A2-AABA-2FE627F022DD}" type="datetimeFigureOut">
              <a:rPr lang="pl-PL" smtClean="0"/>
              <a:pPr/>
              <a:t>2015-10-10</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p:txBody>
          <a:bodyPr/>
          <a:lstStyle>
            <a:extLst/>
          </a:lstStyle>
          <a:p>
            <a:fld id="{2EFBE8C9-EF76-49C9-827E-064712E729C9}" type="slidenum">
              <a:rPr lang="pl-PL" smtClean="0"/>
              <a:pPr/>
              <a:t>‹#›</a:t>
            </a:fld>
            <a:endParaRPr lang="pl-PL"/>
          </a:p>
        </p:txBody>
      </p:sp>
    </p:spTree>
  </p:cSld>
  <p:clrMapOvr>
    <a:masterClrMapping/>
  </p:clrMapOvr>
  <p:transition>
    <p:zoom/>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pl-PL" smtClean="0"/>
              <a:t>Kliknij, aby edytować styl</a:t>
            </a:r>
            <a:endParaRPr kumimoji="0" lang="en-US"/>
          </a:p>
        </p:txBody>
      </p:sp>
      <p:sp>
        <p:nvSpPr>
          <p:cNvPr id="3" name="Symbol zastępczy tekstu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smtClean="0"/>
              <a:t>Kliknij, aby edytować style wzorca tekstu</a:t>
            </a:r>
          </a:p>
        </p:txBody>
      </p:sp>
      <p:sp>
        <p:nvSpPr>
          <p:cNvPr id="4" name="Symbol zastępczy tekstu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smtClean="0"/>
              <a:t>Kliknij, aby edytować style wzorca tekstu</a:t>
            </a:r>
          </a:p>
        </p:txBody>
      </p:sp>
      <p:sp>
        <p:nvSpPr>
          <p:cNvPr id="5" name="Symbol zastępczy zawartości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6" name="Symbol zastępczy zawartości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7" name="Symbol zastępczy daty 6"/>
          <p:cNvSpPr>
            <a:spLocks noGrp="1"/>
          </p:cNvSpPr>
          <p:nvPr>
            <p:ph type="dt" sz="half" idx="10"/>
          </p:nvPr>
        </p:nvSpPr>
        <p:spPr/>
        <p:txBody>
          <a:bodyPr/>
          <a:lstStyle>
            <a:extLst/>
          </a:lstStyle>
          <a:p>
            <a:fld id="{759133AE-4651-45A2-AABA-2FE627F022DD}" type="datetimeFigureOut">
              <a:rPr lang="pl-PL" smtClean="0"/>
              <a:pPr/>
              <a:t>2015-10-10</a:t>
            </a:fld>
            <a:endParaRPr lang="pl-PL"/>
          </a:p>
        </p:txBody>
      </p:sp>
      <p:sp>
        <p:nvSpPr>
          <p:cNvPr id="8" name="Symbol zastępczy stopki 7"/>
          <p:cNvSpPr>
            <a:spLocks noGrp="1"/>
          </p:cNvSpPr>
          <p:nvPr>
            <p:ph type="ftr" sz="quarter" idx="11"/>
          </p:nvPr>
        </p:nvSpPr>
        <p:spPr/>
        <p:txBody>
          <a:bodyPr/>
          <a:lstStyle>
            <a:extLst/>
          </a:lstStyle>
          <a:p>
            <a:endParaRPr lang="pl-PL"/>
          </a:p>
        </p:txBody>
      </p:sp>
      <p:sp>
        <p:nvSpPr>
          <p:cNvPr id="9" name="Symbol zastępczy numeru slajdu 8"/>
          <p:cNvSpPr>
            <a:spLocks noGrp="1"/>
          </p:cNvSpPr>
          <p:nvPr>
            <p:ph type="sldNum" sz="quarter" idx="12"/>
          </p:nvPr>
        </p:nvSpPr>
        <p:spPr/>
        <p:txBody>
          <a:bodyPr/>
          <a:lstStyle>
            <a:extLst/>
          </a:lstStyle>
          <a:p>
            <a:fld id="{2EFBE8C9-EF76-49C9-827E-064712E729C9}" type="slidenum">
              <a:rPr lang="pl-PL" smtClean="0"/>
              <a:pPr/>
              <a:t>‹#›</a:t>
            </a:fld>
            <a:endParaRPr lang="pl-PL"/>
          </a:p>
        </p:txBody>
      </p:sp>
    </p:spTree>
  </p:cSld>
  <p:clrMapOvr>
    <a:masterClrMapping/>
  </p:clrMapOvr>
  <p:transition>
    <p:zoom/>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a:xfrm>
            <a:off x="1435608" y="274320"/>
            <a:ext cx="7498080" cy="1143000"/>
          </a:xfrm>
        </p:spPr>
        <p:txBody>
          <a:bodyPr anchor="ctr"/>
          <a:lstStyle>
            <a:extLst/>
          </a:lstStyle>
          <a:p>
            <a:r>
              <a:rPr kumimoji="0" lang="pl-PL" smtClean="0"/>
              <a:t>Kliknij, aby edytować styl</a:t>
            </a:r>
            <a:endParaRPr kumimoji="0" lang="en-US"/>
          </a:p>
        </p:txBody>
      </p:sp>
      <p:sp>
        <p:nvSpPr>
          <p:cNvPr id="3" name="Symbol zastępczy daty 2"/>
          <p:cNvSpPr>
            <a:spLocks noGrp="1"/>
          </p:cNvSpPr>
          <p:nvPr>
            <p:ph type="dt" sz="half" idx="10"/>
          </p:nvPr>
        </p:nvSpPr>
        <p:spPr/>
        <p:txBody>
          <a:bodyPr/>
          <a:lstStyle>
            <a:extLst/>
          </a:lstStyle>
          <a:p>
            <a:fld id="{759133AE-4651-45A2-AABA-2FE627F022DD}" type="datetimeFigureOut">
              <a:rPr lang="pl-PL" smtClean="0"/>
              <a:pPr/>
              <a:t>2015-10-10</a:t>
            </a:fld>
            <a:endParaRPr lang="pl-PL"/>
          </a:p>
        </p:txBody>
      </p:sp>
      <p:sp>
        <p:nvSpPr>
          <p:cNvPr id="4" name="Symbol zastępczy stopki 3"/>
          <p:cNvSpPr>
            <a:spLocks noGrp="1"/>
          </p:cNvSpPr>
          <p:nvPr>
            <p:ph type="ftr" sz="quarter" idx="11"/>
          </p:nvPr>
        </p:nvSpPr>
        <p:spPr/>
        <p:txBody>
          <a:bodyPr/>
          <a:lstStyle>
            <a:extLst/>
          </a:lstStyle>
          <a:p>
            <a:endParaRPr lang="pl-PL"/>
          </a:p>
        </p:txBody>
      </p:sp>
      <p:sp>
        <p:nvSpPr>
          <p:cNvPr id="5" name="Symbol zastępczy numeru slajdu 4"/>
          <p:cNvSpPr>
            <a:spLocks noGrp="1"/>
          </p:cNvSpPr>
          <p:nvPr>
            <p:ph type="sldNum" sz="quarter" idx="12"/>
          </p:nvPr>
        </p:nvSpPr>
        <p:spPr/>
        <p:txBody>
          <a:bodyPr/>
          <a:lstStyle>
            <a:extLst/>
          </a:lstStyle>
          <a:p>
            <a:fld id="{2EFBE8C9-EF76-49C9-827E-064712E729C9}" type="slidenum">
              <a:rPr lang="pl-PL" smtClean="0"/>
              <a:pPr/>
              <a:t>‹#›</a:t>
            </a:fld>
            <a:endParaRPr lang="pl-PL"/>
          </a:p>
        </p:txBody>
      </p:sp>
    </p:spTree>
  </p:cSld>
  <p:clrMapOvr>
    <a:masterClrMapping/>
  </p:clrMapOvr>
  <p:transition>
    <p:zoom/>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5" name="Prostokąt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Symbol zastępczy daty 1"/>
          <p:cNvSpPr>
            <a:spLocks noGrp="1"/>
          </p:cNvSpPr>
          <p:nvPr>
            <p:ph type="dt" sz="half" idx="10"/>
          </p:nvPr>
        </p:nvSpPr>
        <p:spPr/>
        <p:txBody>
          <a:bodyPr/>
          <a:lstStyle>
            <a:extLst/>
          </a:lstStyle>
          <a:p>
            <a:fld id="{759133AE-4651-45A2-AABA-2FE627F022DD}" type="datetimeFigureOut">
              <a:rPr lang="pl-PL" smtClean="0"/>
              <a:pPr/>
              <a:t>2015-10-10</a:t>
            </a:fld>
            <a:endParaRPr lang="pl-PL"/>
          </a:p>
        </p:txBody>
      </p:sp>
      <p:sp>
        <p:nvSpPr>
          <p:cNvPr id="3" name="Symbol zastępczy stopki 2"/>
          <p:cNvSpPr>
            <a:spLocks noGrp="1"/>
          </p:cNvSpPr>
          <p:nvPr>
            <p:ph type="ftr" sz="quarter" idx="11"/>
          </p:nvPr>
        </p:nvSpPr>
        <p:spPr/>
        <p:txBody>
          <a:bodyPr/>
          <a:lstStyle>
            <a:extLst/>
          </a:lstStyle>
          <a:p>
            <a:endParaRPr lang="pl-PL"/>
          </a:p>
        </p:txBody>
      </p:sp>
      <p:sp>
        <p:nvSpPr>
          <p:cNvPr id="4" name="Symbol zastępczy numeru slajdu 3"/>
          <p:cNvSpPr>
            <a:spLocks noGrp="1"/>
          </p:cNvSpPr>
          <p:nvPr>
            <p:ph type="sldNum" sz="quarter" idx="12"/>
          </p:nvPr>
        </p:nvSpPr>
        <p:spPr/>
        <p:txBody>
          <a:bodyPr/>
          <a:lstStyle>
            <a:extLst/>
          </a:lstStyle>
          <a:p>
            <a:fld id="{2EFBE8C9-EF76-49C9-827E-064712E729C9}" type="slidenum">
              <a:rPr lang="pl-PL" smtClean="0"/>
              <a:pPr/>
              <a:t>‹#›</a:t>
            </a:fld>
            <a:endParaRPr lang="pl-PL"/>
          </a:p>
        </p:txBody>
      </p:sp>
      <p:sp>
        <p:nvSpPr>
          <p:cNvPr id="6" name="Prostokąt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zo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pl-PL" smtClean="0"/>
              <a:t>Kliknij, aby edytować styl</a:t>
            </a:r>
            <a:endParaRPr kumimoji="0" lang="en-US"/>
          </a:p>
        </p:txBody>
      </p:sp>
      <p:sp>
        <p:nvSpPr>
          <p:cNvPr id="3" name="Symbol zastępczy tekstu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pl-PL" smtClean="0"/>
              <a:t>Kliknij, aby edytować style wzorca tekstu</a:t>
            </a:r>
          </a:p>
        </p:txBody>
      </p:sp>
      <p:sp>
        <p:nvSpPr>
          <p:cNvPr id="4" name="Symbol zastępczy zawartości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extLst/>
          </a:lstStyle>
          <a:p>
            <a:fld id="{759133AE-4651-45A2-AABA-2FE627F022DD}" type="datetimeFigureOut">
              <a:rPr lang="pl-PL" smtClean="0"/>
              <a:pPr/>
              <a:t>2015-10-10</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p:txBody>
          <a:bodyPr/>
          <a:lstStyle>
            <a:extLst/>
          </a:lstStyle>
          <a:p>
            <a:fld id="{2EFBE8C9-EF76-49C9-827E-064712E729C9}" type="slidenum">
              <a:rPr lang="pl-PL" smtClean="0"/>
              <a:pPr/>
              <a:t>‹#›</a:t>
            </a:fld>
            <a:endParaRPr lang="pl-PL"/>
          </a:p>
        </p:txBody>
      </p:sp>
    </p:spTree>
  </p:cSld>
  <p:clrMapOvr>
    <a:masterClrMapping/>
  </p:clrMapOvr>
  <p:transition>
    <p:zoom/>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pl-PL" smtClean="0"/>
              <a:t>Kliknij, aby edytować styl</a:t>
            </a:r>
            <a:endParaRPr kumimoji="0" lang="en-US"/>
          </a:p>
        </p:txBody>
      </p:sp>
      <p:sp>
        <p:nvSpPr>
          <p:cNvPr id="5" name="Symbol zastępczy daty 4"/>
          <p:cNvSpPr>
            <a:spLocks noGrp="1"/>
          </p:cNvSpPr>
          <p:nvPr>
            <p:ph type="dt" sz="half" idx="10"/>
          </p:nvPr>
        </p:nvSpPr>
        <p:spPr/>
        <p:txBody>
          <a:bodyPr/>
          <a:lstStyle>
            <a:extLst/>
          </a:lstStyle>
          <a:p>
            <a:fld id="{759133AE-4651-45A2-AABA-2FE627F022DD}" type="datetimeFigureOut">
              <a:rPr lang="pl-PL" smtClean="0"/>
              <a:pPr/>
              <a:t>2015-10-10</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p:txBody>
          <a:bodyPr/>
          <a:lstStyle>
            <a:extLst/>
          </a:lstStyle>
          <a:p>
            <a:fld id="{2EFBE8C9-EF76-49C9-827E-064712E729C9}" type="slidenum">
              <a:rPr lang="pl-PL" smtClean="0"/>
              <a:pPr/>
              <a:t>‹#›</a:t>
            </a:fld>
            <a:endParaRPr lang="pl-PL"/>
          </a:p>
        </p:txBody>
      </p:sp>
      <p:sp>
        <p:nvSpPr>
          <p:cNvPr id="8" name="Prostokąt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Symbol zastępczy obrazu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pl-PL" smtClean="0"/>
              <a:t>Kliknij ikonę, aby dodać obraz</a:t>
            </a:r>
            <a:endParaRPr kumimoji="0" lang="en-US" dirty="0"/>
          </a:p>
        </p:txBody>
      </p:sp>
      <p:sp>
        <p:nvSpPr>
          <p:cNvPr id="9" name="Schemat blokowy: proce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Schemat blokowy: proce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Symbol zastępczy tekstu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pl-PL" smtClean="0"/>
              <a:t>Kliknij, aby edytować style wzorca tekstu</a:t>
            </a:r>
          </a:p>
        </p:txBody>
      </p:sp>
    </p:spTree>
  </p:cSld>
  <p:clrMapOvr>
    <a:masterClrMapping/>
  </p:clrMapOvr>
  <p:transition>
    <p:zoom/>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extLs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p:txBody>
          <a:bodyPr vert="eaVert"/>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759133AE-4651-45A2-AABA-2FE627F022DD}" type="datetimeFigureOut">
              <a:rPr lang="pl-PL" smtClean="0"/>
              <a:pPr/>
              <a:t>2015-10-10</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2EFBE8C9-EF76-49C9-827E-064712E729C9}" type="slidenum">
              <a:rPr lang="pl-PL" smtClean="0"/>
              <a:pPr/>
              <a:t>‹#›</a:t>
            </a:fld>
            <a:endParaRPr lang="pl-PL"/>
          </a:p>
        </p:txBody>
      </p:sp>
    </p:spTree>
  </p:cSld>
  <p:clrMapOvr>
    <a:masterClrMapping/>
  </p:clrMapOvr>
  <p:transition>
    <p:zoom/>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858000" y="274639"/>
            <a:ext cx="1828800" cy="5851525"/>
          </a:xfrm>
        </p:spPr>
        <p:txBody>
          <a:bodyPr vert="eaVert"/>
          <a:lstStyle>
            <a:extLs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1143000" y="274640"/>
            <a:ext cx="5562600" cy="5851525"/>
          </a:xfrm>
        </p:spPr>
        <p:txBody>
          <a:bodyPr vert="eaVert"/>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759133AE-4651-45A2-AABA-2FE627F022DD}" type="datetimeFigureOut">
              <a:rPr lang="pl-PL" smtClean="0"/>
              <a:pPr/>
              <a:t>2015-10-10</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2EFBE8C9-EF76-49C9-827E-064712E729C9}" type="slidenum">
              <a:rPr lang="pl-PL" smtClean="0"/>
              <a:pPr/>
              <a:t>‹#›</a:t>
            </a:fld>
            <a:endParaRPr lang="pl-PL"/>
          </a:p>
        </p:txBody>
      </p:sp>
    </p:spTree>
  </p:cSld>
  <p:clrMapOvr>
    <a:masterClrMapping/>
  </p:clrMapOvr>
  <p:transition>
    <p:zoom/>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Wycinek koła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Elipsa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Pierścień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Prostokąt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Symbol zastępczy tytułu 4"/>
          <p:cNvSpPr>
            <a:spLocks noGrp="1"/>
          </p:cNvSpPr>
          <p:nvPr>
            <p:ph type="title"/>
          </p:nvPr>
        </p:nvSpPr>
        <p:spPr>
          <a:xfrm>
            <a:off x="1435608" y="274638"/>
            <a:ext cx="7498080" cy="1143000"/>
          </a:xfrm>
          <a:prstGeom prst="rect">
            <a:avLst/>
          </a:prstGeom>
        </p:spPr>
        <p:txBody>
          <a:bodyPr anchor="ctr">
            <a:normAutofit/>
          </a:bodyPr>
          <a:lstStyle>
            <a:extLst/>
          </a:lstStyle>
          <a:p>
            <a:r>
              <a:rPr kumimoji="0" lang="pl-PL" smtClean="0"/>
              <a:t>Kliknij, aby edytować styl</a:t>
            </a:r>
            <a:endParaRPr kumimoji="0" lang="en-US"/>
          </a:p>
        </p:txBody>
      </p:sp>
      <p:sp>
        <p:nvSpPr>
          <p:cNvPr id="9" name="Symbol zastępczy tekstu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pl-PL" smtClean="0"/>
              <a:t>Kliknij, aby edytować style wzorca tekstu</a:t>
            </a:r>
          </a:p>
          <a:p>
            <a:pPr lvl="1" eaLnBrk="1" latinLnBrk="0" hangingPunct="1"/>
            <a:r>
              <a:rPr kumimoji="0" lang="pl-PL" smtClean="0"/>
              <a:t>Drugi poziom</a:t>
            </a:r>
          </a:p>
          <a:p>
            <a:pPr lvl="2" eaLnBrk="1" latinLnBrk="0" hangingPunct="1"/>
            <a:r>
              <a:rPr kumimoji="0" lang="pl-PL" smtClean="0"/>
              <a:t>Trzeci poziom</a:t>
            </a:r>
          </a:p>
          <a:p>
            <a:pPr lvl="3" eaLnBrk="1" latinLnBrk="0" hangingPunct="1"/>
            <a:r>
              <a:rPr kumimoji="0" lang="pl-PL" smtClean="0"/>
              <a:t>Czwarty poziom</a:t>
            </a:r>
          </a:p>
          <a:p>
            <a:pPr lvl="4" eaLnBrk="1" latinLnBrk="0" hangingPunct="1"/>
            <a:r>
              <a:rPr kumimoji="0" lang="pl-PL" smtClean="0"/>
              <a:t>Piąty poziom</a:t>
            </a:r>
            <a:endParaRPr kumimoji="0" lang="en-US"/>
          </a:p>
        </p:txBody>
      </p:sp>
      <p:sp>
        <p:nvSpPr>
          <p:cNvPr id="24" name="Symbol zastępczy daty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59133AE-4651-45A2-AABA-2FE627F022DD}" type="datetimeFigureOut">
              <a:rPr lang="pl-PL" smtClean="0"/>
              <a:pPr/>
              <a:t>2015-10-10</a:t>
            </a:fld>
            <a:endParaRPr lang="pl-PL"/>
          </a:p>
        </p:txBody>
      </p:sp>
      <p:sp>
        <p:nvSpPr>
          <p:cNvPr id="10" name="Symbol zastępczy stopki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pl-PL"/>
          </a:p>
        </p:txBody>
      </p:sp>
      <p:sp>
        <p:nvSpPr>
          <p:cNvPr id="22" name="Symbol zastępczy numeru slajdu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2EFBE8C9-EF76-49C9-827E-064712E729C9}" type="slidenum">
              <a:rPr lang="pl-PL" smtClean="0"/>
              <a:pPr/>
              <a:t>‹#›</a:t>
            </a:fld>
            <a:endParaRPr lang="pl-PL"/>
          </a:p>
        </p:txBody>
      </p:sp>
      <p:sp>
        <p:nvSpPr>
          <p:cNvPr id="15" name="Prostokąt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ransition>
    <p:zoom/>
  </p:transition>
  <p:timing>
    <p:tnLst>
      <p:par>
        <p:cTn id="1" dur="indefinite" restart="never" nodeType="tmRoot"/>
      </p:par>
    </p:tnLst>
  </p:timing>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endParaRPr lang="pl-PL" dirty="0"/>
          </a:p>
        </p:txBody>
      </p:sp>
      <p:sp>
        <p:nvSpPr>
          <p:cNvPr id="3" name="Podtytuł 2"/>
          <p:cNvSpPr>
            <a:spLocks noGrp="1"/>
          </p:cNvSpPr>
          <p:nvPr>
            <p:ph type="subTitle" idx="1"/>
          </p:nvPr>
        </p:nvSpPr>
        <p:spPr/>
        <p:txBody>
          <a:bodyPr/>
          <a:lstStyle/>
          <a:p>
            <a:endParaRPr lang="pl-PL" dirty="0"/>
          </a:p>
        </p:txBody>
      </p:sp>
      <p:pic>
        <p:nvPicPr>
          <p:cNvPr id="4" name="Obraz 3" descr="j.png"/>
          <p:cNvPicPr>
            <a:picLocks noChangeAspect="1"/>
          </p:cNvPicPr>
          <p:nvPr/>
        </p:nvPicPr>
        <p:blipFill>
          <a:blip r:embed="rId2" cstate="print"/>
          <a:stretch>
            <a:fillRect/>
          </a:stretch>
        </p:blipFill>
        <p:spPr>
          <a:xfrm>
            <a:off x="0" y="0"/>
            <a:ext cx="9144000" cy="6954927"/>
          </a:xfrm>
          <a:prstGeom prst="rect">
            <a:avLst/>
          </a:prstGeom>
        </p:spPr>
      </p:pic>
      <p:sp>
        <p:nvSpPr>
          <p:cNvPr id="5" name="pole tekstowe 4"/>
          <p:cNvSpPr txBox="1"/>
          <p:nvPr/>
        </p:nvSpPr>
        <p:spPr>
          <a:xfrm>
            <a:off x="1259632" y="4221088"/>
            <a:ext cx="7632848" cy="830997"/>
          </a:xfrm>
          <a:prstGeom prst="rect">
            <a:avLst/>
          </a:prstGeom>
          <a:noFill/>
        </p:spPr>
        <p:txBody>
          <a:bodyPr wrap="square" rtlCol="0">
            <a:spAutoFit/>
          </a:bodyPr>
          <a:lstStyle/>
          <a:p>
            <a:pPr lvl="2"/>
            <a:r>
              <a:rPr lang="pl-PL" sz="4800" dirty="0" smtClean="0"/>
              <a:t>JAN PAWEŁ II</a:t>
            </a:r>
            <a:endParaRPr lang="pl-PL" sz="4800" dirty="0"/>
          </a:p>
        </p:txBody>
      </p:sp>
    </p:spTree>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JP-II.jpg"/>
          <p:cNvPicPr>
            <a:picLocks noGrp="1" noChangeAspect="1"/>
          </p:cNvPicPr>
          <p:nvPr>
            <p:ph idx="1"/>
          </p:nvPr>
        </p:nvPicPr>
        <p:blipFill>
          <a:blip r:embed="rId2" cstate="print"/>
          <a:stretch>
            <a:fillRect/>
          </a:stretch>
        </p:blipFill>
        <p:spPr>
          <a:xfrm>
            <a:off x="0" y="0"/>
            <a:ext cx="9144000" cy="6858000"/>
          </a:xfrm>
        </p:spPr>
      </p:pic>
      <p:sp>
        <p:nvSpPr>
          <p:cNvPr id="5" name="Prostokąt 4"/>
          <p:cNvSpPr/>
          <p:nvPr/>
        </p:nvSpPr>
        <p:spPr>
          <a:xfrm>
            <a:off x="4355976" y="260648"/>
            <a:ext cx="4572000" cy="4524315"/>
          </a:xfrm>
          <a:prstGeom prst="rect">
            <a:avLst/>
          </a:prstGeom>
        </p:spPr>
        <p:txBody>
          <a:bodyPr wrap="square">
            <a:spAutoFit/>
          </a:bodyPr>
          <a:lstStyle/>
          <a:p>
            <a:pPr algn="just"/>
            <a:r>
              <a:rPr lang="pl-PL" dirty="0" smtClean="0"/>
              <a:t>Świętość jest dla dzisiejszego świata tematem z jednej strony wstydliwym i wręcz niechcianym, a z drugiej, czasem co prawda nie wprost, ale niezwykle pożądanym. Niektórzy zdają się nie interesować świętością w ogóle, czasem odrzucają ją jako niemożliwą do osiągnięcia lub nawet nikomu niepotrzebną. Tolerują świętość o tyle, o ile dotyczy ona pragnień innych. Jednak wcale niemała rzesza ludzi poszukuje świętości, łaknie jej i za nią tęskni. </a:t>
            </a:r>
          </a:p>
          <a:p>
            <a:pPr algn="just"/>
            <a:r>
              <a:rPr lang="pl-PL" dirty="0" smtClean="0"/>
              <a:t>Warto zobaczyć ten problem w świetle nauczania św. Jana Pawła II. Wyniesienie na ołtarze Jana Pawła II jest znakomitym motywem do ponownego postawienia pytania o świętość, zarówno w życiu jednostek, jak i całych społeczności, aż po wielką rodzinę ludzką.</a:t>
            </a:r>
            <a:endParaRPr lang="pl-PL" dirty="0"/>
          </a:p>
        </p:txBody>
      </p:sp>
    </p:spTree>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o.jpg"/>
          <p:cNvPicPr>
            <a:picLocks noGrp="1" noChangeAspect="1"/>
          </p:cNvPicPr>
          <p:nvPr>
            <p:ph idx="1"/>
          </p:nvPr>
        </p:nvPicPr>
        <p:blipFill>
          <a:blip r:embed="rId2" cstate="print"/>
          <a:stretch>
            <a:fillRect/>
          </a:stretch>
        </p:blipFill>
        <p:spPr>
          <a:xfrm>
            <a:off x="0" y="0"/>
            <a:ext cx="9144000" cy="6858000"/>
          </a:xfrm>
        </p:spPr>
      </p:pic>
      <p:sp>
        <p:nvSpPr>
          <p:cNvPr id="5" name="Prostokąt 4"/>
          <p:cNvSpPr/>
          <p:nvPr/>
        </p:nvSpPr>
        <p:spPr>
          <a:xfrm>
            <a:off x="4788024" y="260648"/>
            <a:ext cx="4572000" cy="5632311"/>
          </a:xfrm>
          <a:prstGeom prst="rect">
            <a:avLst/>
          </a:prstGeom>
        </p:spPr>
        <p:txBody>
          <a:bodyPr wrap="square">
            <a:spAutoFit/>
          </a:bodyPr>
          <a:lstStyle/>
          <a:p>
            <a:r>
              <a:rPr lang="pl-PL" sz="2000" dirty="0" smtClean="0"/>
              <a:t>Jan Paweł II wielokrotnie zachęcał wszystkich do sięgania po świętość. Ojciec Święty ukazuje ją jako rozwiązanie wielu problemów, z których ogromna część jest wynikiem odrzucania przez człowieka swego Stwórcy . Papież postawił nawet diagnozę, że </a:t>
            </a:r>
            <a:r>
              <a:rPr lang="pl-PL" sz="2000" u="sng" dirty="0" smtClean="0"/>
              <a:t>największym nieszczęściem człowieka jest próba budowania świata bez Boga</a:t>
            </a:r>
            <a:r>
              <a:rPr lang="pl-PL" sz="2000" dirty="0" smtClean="0"/>
              <a:t>, bez Jego miłości, bez Jego miłosierdzia i bez Jego przykazań.                                                                                                                                                               Musimy z tym walczyć. Papież powtarzał: </a:t>
            </a:r>
          </a:p>
          <a:p>
            <a:r>
              <a:rPr lang="pl-PL" sz="2000" dirty="0" smtClean="0">
                <a:solidFill>
                  <a:srgbClr val="002060"/>
                </a:solidFill>
              </a:rPr>
              <a:t>,,Nie lękajcie się być świętymi. Pozwólcie się przekształcać Chrystusowi, byście z kolei wy mogli przekształcać świat”.</a:t>
            </a:r>
            <a:endParaRPr lang="pl-PL" sz="2000" dirty="0">
              <a:solidFill>
                <a:srgbClr val="002060"/>
              </a:solidFill>
            </a:endParaRPr>
          </a:p>
        </p:txBody>
      </p:sp>
    </p:spTree>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12" name="Symbol zastępczy zawartości 11"/>
          <p:cNvSpPr>
            <a:spLocks noGrp="1"/>
          </p:cNvSpPr>
          <p:nvPr>
            <p:ph idx="1"/>
          </p:nvPr>
        </p:nvSpPr>
        <p:spPr/>
        <p:txBody>
          <a:bodyPr/>
          <a:lstStyle/>
          <a:p>
            <a:endParaRPr lang="pl-PL" dirty="0"/>
          </a:p>
        </p:txBody>
      </p:sp>
      <p:sp>
        <p:nvSpPr>
          <p:cNvPr id="6" name="Prostokąt 5"/>
          <p:cNvSpPr/>
          <p:nvPr/>
        </p:nvSpPr>
        <p:spPr>
          <a:xfrm>
            <a:off x="2123728" y="1052736"/>
            <a:ext cx="4572000" cy="369332"/>
          </a:xfrm>
          <a:prstGeom prst="rect">
            <a:avLst/>
          </a:prstGeom>
        </p:spPr>
        <p:txBody>
          <a:bodyPr>
            <a:spAutoFit/>
          </a:bodyPr>
          <a:lstStyle/>
          <a:p>
            <a:r>
              <a:rPr lang="pl-PL" dirty="0" smtClean="0"/>
              <a:t> </a:t>
            </a:r>
            <a:endParaRPr lang="pl-PL" dirty="0"/>
          </a:p>
        </p:txBody>
      </p:sp>
      <p:sp>
        <p:nvSpPr>
          <p:cNvPr id="8" name="pole tekstowe 7"/>
          <p:cNvSpPr txBox="1"/>
          <p:nvPr/>
        </p:nvSpPr>
        <p:spPr>
          <a:xfrm>
            <a:off x="2123728" y="5805264"/>
            <a:ext cx="5234125" cy="523220"/>
          </a:xfrm>
          <a:prstGeom prst="rect">
            <a:avLst/>
          </a:prstGeom>
          <a:noFill/>
        </p:spPr>
        <p:txBody>
          <a:bodyPr wrap="none" rtlCol="0">
            <a:prstTxWarp prst="textCanUp">
              <a:avLst/>
            </a:prstTxWarp>
            <a:spAutoFit/>
          </a:bodyPr>
          <a:lstStyle/>
          <a:p>
            <a:r>
              <a:rPr lang="pl-PL" sz="2800" b="1" dirty="0" smtClean="0"/>
              <a:t>I ty możesz zostać świętym!</a:t>
            </a:r>
            <a:endParaRPr lang="pl-PL" sz="2800" b="1" dirty="0"/>
          </a:p>
        </p:txBody>
      </p:sp>
      <p:pic>
        <p:nvPicPr>
          <p:cNvPr id="9" name="Obraz 8" descr="l.jpg"/>
          <p:cNvPicPr>
            <a:picLocks noChangeAspect="1"/>
          </p:cNvPicPr>
          <p:nvPr/>
        </p:nvPicPr>
        <p:blipFill>
          <a:blip r:embed="rId2" cstate="print"/>
          <a:stretch>
            <a:fillRect/>
          </a:stretch>
        </p:blipFill>
        <p:spPr>
          <a:xfrm>
            <a:off x="-108520" y="-243408"/>
            <a:ext cx="9396536" cy="7317432"/>
          </a:xfrm>
          <a:prstGeom prst="rect">
            <a:avLst/>
          </a:prstGeom>
        </p:spPr>
      </p:pic>
      <p:sp>
        <p:nvSpPr>
          <p:cNvPr id="19457" name="Rectangle 1"/>
          <p:cNvSpPr>
            <a:spLocks noChangeArrowheads="1"/>
          </p:cNvSpPr>
          <p:nvPr/>
        </p:nvSpPr>
        <p:spPr bwMode="auto">
          <a:xfrm>
            <a:off x="4319464" y="692696"/>
            <a:ext cx="4824536"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2800" b="0" i="0" u="none" strike="noStrike" cap="none" normalizeH="0" baseline="0" dirty="0" smtClean="0">
                <a:ln>
                  <a:noFill/>
                </a:ln>
                <a:solidFill>
                  <a:schemeClr val="tx1"/>
                </a:solidFill>
                <a:effectLst/>
                <a:latin typeface="Arial Unicode MS" pitchFamily="34" charset="-128"/>
                <a:cs typeface="Arial" pitchFamily="34" charset="0"/>
              </a:rPr>
              <a:t> </a:t>
            </a:r>
            <a:r>
              <a:rPr kumimoji="0" lang="pl-PL" b="0" i="0" u="none" strike="noStrike" cap="none" normalizeH="0" baseline="0" dirty="0" smtClean="0">
                <a:ln>
                  <a:noFill/>
                </a:ln>
                <a:solidFill>
                  <a:schemeClr val="tx1"/>
                </a:solidFill>
                <a:effectLst/>
                <a:latin typeface="Arial Unicode MS" pitchFamily="34" charset="-128"/>
                <a:cs typeface="Arial" pitchFamily="34" charset="0"/>
              </a:rPr>
              <a:t>Chrystus jest "drogą i prawdą, i życiem”. Trzeba się z Nim spotkać i umiłować Go. To dzieje się przede wszystkim w Eucharystii. Szukajmy każdej okazji, by uczestniczyć we Mszy św., przyjmując Jezusa do swego serca, karmiąc się Jego Ciałem, umacniając Jego obecnością. To On będzie nas napełniał Swoją świętością, Swoim życiem, wskazywał drogę i odsłaniał prawdę Swojej woli, która czasem jest trudna do przyjęcia, ale prowadzi do pełni życia. </a:t>
            </a:r>
          </a:p>
          <a:p>
            <a:pPr marL="0" marR="0" lvl="0" indent="0" algn="l" defTabSz="914400" rtl="0" eaLnBrk="0" fontAlgn="base" latinLnBrk="0" hangingPunct="0">
              <a:lnSpc>
                <a:spcPct val="100000"/>
              </a:lnSpc>
              <a:spcBef>
                <a:spcPct val="0"/>
              </a:spcBef>
              <a:spcAft>
                <a:spcPct val="0"/>
              </a:spcAft>
              <a:buClrTx/>
              <a:buSzTx/>
              <a:buFontTx/>
              <a:buNone/>
              <a:tabLst/>
            </a:pPr>
            <a:r>
              <a:rPr kumimoji="0" lang="pl-PL" b="0" i="0" u="none" strike="noStrike" cap="none" normalizeH="0" baseline="0" dirty="0" smtClean="0">
                <a:ln>
                  <a:noFill/>
                </a:ln>
                <a:solidFill>
                  <a:schemeClr val="tx1"/>
                </a:solidFill>
                <a:effectLst/>
                <a:latin typeface="Arial Unicode MS" pitchFamily="34" charset="-128"/>
                <a:cs typeface="Arial" pitchFamily="34" charset="0"/>
              </a:rPr>
              <a:t>     Do tych wszystkich, którzy zniechęcają się, Jan Paweł II woła: "</a:t>
            </a:r>
            <a:r>
              <a:rPr kumimoji="0" lang="pl-PL" b="0" i="1" u="none" strike="noStrike" cap="none" normalizeH="0" baseline="0" dirty="0" smtClean="0">
                <a:ln>
                  <a:noFill/>
                </a:ln>
                <a:solidFill>
                  <a:schemeClr val="tx1"/>
                </a:solidFill>
                <a:effectLst/>
                <a:latin typeface="Arial Unicode MS" pitchFamily="34" charset="-128"/>
                <a:cs typeface="Arial" pitchFamily="34" charset="0"/>
              </a:rPr>
              <a:t>Wstańcie, chodźmy!</a:t>
            </a:r>
            <a:r>
              <a:rPr kumimoji="0" lang="pl-PL" b="0" i="0" u="none" strike="noStrike" cap="none" normalizeH="0" baseline="0" dirty="0" smtClean="0">
                <a:ln>
                  <a:noFill/>
                </a:ln>
                <a:solidFill>
                  <a:schemeClr val="tx1"/>
                </a:solidFill>
                <a:effectLst/>
                <a:latin typeface="Arial Unicode MS" pitchFamily="34" charset="-128"/>
                <a:cs typeface="Arial" pitchFamily="34" charset="0"/>
              </a:rPr>
              <a:t>" i uspokaja: "Nawet jeśli te słowa oznaczają czas próby, wielki wysiłek i bolesny krzyż, nie musimy się niczego obawiać. Słowa te niosą bowiem w sobie także radość i pokój, które są owocem wiary. </a:t>
            </a:r>
          </a:p>
          <a:p>
            <a:pPr marL="0" marR="0" lvl="0" indent="0" algn="l" defTabSz="914400" rtl="0" eaLnBrk="0" fontAlgn="base" latinLnBrk="0" hangingPunct="0">
              <a:lnSpc>
                <a:spcPct val="100000"/>
              </a:lnSpc>
              <a:spcBef>
                <a:spcPct val="0"/>
              </a:spcBef>
              <a:spcAft>
                <a:spcPct val="0"/>
              </a:spcAft>
              <a:buClrTx/>
              <a:buSzTx/>
              <a:buFontTx/>
              <a:buNone/>
              <a:tabLst/>
            </a:pPr>
            <a:r>
              <a:rPr kumimoji="0" lang="pl-PL" b="0" i="0" u="none" strike="noStrike" cap="none" normalizeH="0" baseline="0" dirty="0" smtClean="0">
                <a:ln>
                  <a:noFill/>
                </a:ln>
                <a:solidFill>
                  <a:schemeClr val="tx1"/>
                </a:solidFill>
                <a:effectLst/>
                <a:latin typeface="Arial Unicode MS" pitchFamily="34" charset="-128"/>
                <a:cs typeface="Arial" pitchFamily="34" charset="0"/>
              </a:rPr>
              <a:t>    </a:t>
            </a:r>
            <a:endParaRPr kumimoji="0" lang="pl-PL"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Prostokąt 10"/>
          <p:cNvSpPr/>
          <p:nvPr/>
        </p:nvSpPr>
        <p:spPr>
          <a:xfrm>
            <a:off x="4572000" y="116632"/>
            <a:ext cx="3923928" cy="707886"/>
          </a:xfrm>
          <a:prstGeom prst="rect">
            <a:avLst/>
          </a:prstGeom>
          <a:noFill/>
        </p:spPr>
        <p:txBody>
          <a:bodyPr wrap="square" lIns="91440" tIns="45720" rIns="91440" bIns="45720">
            <a:spAutoFit/>
          </a:bodyPr>
          <a:lstStyle/>
          <a:p>
            <a:pPr algn="ctr"/>
            <a:r>
              <a:rPr lang="pl-PL" sz="20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DĄŻENIE DO ŚWIĘTOŚCI</a:t>
            </a:r>
            <a:endParaRPr lang="pl-PL" sz="20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cSld>
  <p:clrMapOvr>
    <a:masterClrMapping/>
  </p:clrMapOvr>
  <p:transition>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6165275-jan-pawel-ii-900-668.jpg"/>
          <p:cNvPicPr>
            <a:picLocks noGrp="1" noChangeAspect="1"/>
          </p:cNvPicPr>
          <p:nvPr>
            <p:ph idx="1"/>
          </p:nvPr>
        </p:nvPicPr>
        <p:blipFill>
          <a:blip r:embed="rId2" cstate="print"/>
          <a:stretch>
            <a:fillRect/>
          </a:stretch>
        </p:blipFill>
        <p:spPr>
          <a:xfrm>
            <a:off x="0" y="-27384"/>
            <a:ext cx="9144000" cy="6885384"/>
          </a:xfrm>
        </p:spPr>
      </p:pic>
      <p:sp>
        <p:nvSpPr>
          <p:cNvPr id="6" name="pole tekstowe 5"/>
          <p:cNvSpPr txBox="1"/>
          <p:nvPr/>
        </p:nvSpPr>
        <p:spPr>
          <a:xfrm>
            <a:off x="539552" y="692696"/>
            <a:ext cx="7819769" cy="369332"/>
          </a:xfrm>
          <a:prstGeom prst="rect">
            <a:avLst/>
          </a:prstGeom>
          <a:noFill/>
        </p:spPr>
        <p:txBody>
          <a:bodyPr wrap="none" rtlCol="0">
            <a:spAutoFit/>
          </a:bodyPr>
          <a:lstStyle/>
          <a:p>
            <a:r>
              <a:rPr lang="pl-PL" dirty="0" smtClean="0"/>
              <a:t>  </a:t>
            </a:r>
            <a:r>
              <a:rPr lang="pl-PL" b="1" dirty="0" smtClean="0"/>
              <a:t>Aby codziennie iść drogą wiary, konieczna jest samodyscyplina.</a:t>
            </a:r>
            <a:endParaRPr lang="pl-PL" dirty="0"/>
          </a:p>
        </p:txBody>
      </p:sp>
      <p:sp>
        <p:nvSpPr>
          <p:cNvPr id="7" name="pole tekstowe 6"/>
          <p:cNvSpPr txBox="1"/>
          <p:nvPr/>
        </p:nvSpPr>
        <p:spPr>
          <a:xfrm>
            <a:off x="467544" y="1196752"/>
            <a:ext cx="8532440" cy="646331"/>
          </a:xfrm>
          <a:prstGeom prst="rect">
            <a:avLst/>
          </a:prstGeom>
          <a:noFill/>
        </p:spPr>
        <p:txBody>
          <a:bodyPr wrap="square" rtlCol="0">
            <a:spAutoFit/>
          </a:bodyPr>
          <a:lstStyle/>
          <a:p>
            <a:r>
              <a:rPr lang="pl-PL" dirty="0" smtClean="0"/>
              <a:t>W codziennym rozkładzie zajęć musi się znaleźć stały czas przeznaczony na modlitwę, na osobiste bycie sam na sam z Chrystusem.</a:t>
            </a:r>
            <a:endParaRPr lang="pl-PL" dirty="0"/>
          </a:p>
        </p:txBody>
      </p:sp>
      <p:sp>
        <p:nvSpPr>
          <p:cNvPr id="8" name="pole tekstowe 7"/>
          <p:cNvSpPr txBox="1"/>
          <p:nvPr/>
        </p:nvSpPr>
        <p:spPr>
          <a:xfrm>
            <a:off x="575048" y="5445224"/>
            <a:ext cx="8568952" cy="923330"/>
          </a:xfrm>
          <a:prstGeom prst="rect">
            <a:avLst/>
          </a:prstGeom>
          <a:noFill/>
        </p:spPr>
        <p:txBody>
          <a:bodyPr wrap="square" rtlCol="0">
            <a:spAutoFit/>
          </a:bodyPr>
          <a:lstStyle/>
          <a:p>
            <a:r>
              <a:rPr lang="pl-PL" dirty="0" smtClean="0">
                <a:solidFill>
                  <a:schemeClr val="bg2">
                    <a:lumMod val="10000"/>
                  </a:schemeClr>
                </a:solidFill>
              </a:rPr>
              <a:t> </a:t>
            </a:r>
            <a:r>
              <a:rPr lang="pl-PL" dirty="0" smtClean="0">
                <a:solidFill>
                  <a:srgbClr val="FFFF00"/>
                </a:solidFill>
              </a:rPr>
              <a:t>Należy zawsze pamiętać, że cała duchowa siła i moc człowieka wypływa z modlitwy. To na modlitwie i w sakramentach a przede wszystkim w Eucharystii, pozwalamy Jezusowi, aby przemieniał nasze serca, uwalniał je od grzechów i uzdalniał do miłości.</a:t>
            </a:r>
            <a:endParaRPr lang="pl-PL" dirty="0">
              <a:solidFill>
                <a:srgbClr val="FFFF00"/>
              </a:solidFill>
            </a:endParaRPr>
          </a:p>
        </p:txBody>
      </p:sp>
    </p:spTree>
  </p:cSld>
  <p:clrMapOvr>
    <a:masterClrMapping/>
  </p:clrMapOvr>
  <p:transition>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140302_gory_papiez_jan_pawel_ii.jpg"/>
          <p:cNvPicPr>
            <a:picLocks noGrp="1" noChangeAspect="1"/>
          </p:cNvPicPr>
          <p:nvPr>
            <p:ph idx="1"/>
          </p:nvPr>
        </p:nvPicPr>
        <p:blipFill>
          <a:blip r:embed="rId2" cstate="print"/>
          <a:stretch>
            <a:fillRect/>
          </a:stretch>
        </p:blipFill>
        <p:spPr>
          <a:xfrm>
            <a:off x="0" y="-1"/>
            <a:ext cx="9144000" cy="6858001"/>
          </a:xfrm>
        </p:spPr>
      </p:pic>
      <p:sp>
        <p:nvSpPr>
          <p:cNvPr id="5" name="pole tekstowe 4"/>
          <p:cNvSpPr txBox="1"/>
          <p:nvPr/>
        </p:nvSpPr>
        <p:spPr>
          <a:xfrm>
            <a:off x="467544" y="188640"/>
            <a:ext cx="7518405" cy="369332"/>
          </a:xfrm>
          <a:prstGeom prst="rect">
            <a:avLst/>
          </a:prstGeom>
          <a:noFill/>
        </p:spPr>
        <p:txBody>
          <a:bodyPr wrap="none" rtlCol="0">
            <a:spAutoFit/>
          </a:bodyPr>
          <a:lstStyle/>
          <a:p>
            <a:r>
              <a:rPr lang="pl-PL" dirty="0" smtClean="0">
                <a:solidFill>
                  <a:schemeClr val="bg2">
                    <a:lumMod val="10000"/>
                  </a:schemeClr>
                </a:solidFill>
              </a:rPr>
              <a:t>Słowa </a:t>
            </a:r>
            <a:r>
              <a:rPr lang="pl-PL" dirty="0">
                <a:solidFill>
                  <a:schemeClr val="bg2">
                    <a:lumMod val="10000"/>
                  </a:schemeClr>
                </a:solidFill>
              </a:rPr>
              <a:t>J</a:t>
            </a:r>
            <a:r>
              <a:rPr lang="pl-PL" dirty="0" smtClean="0">
                <a:solidFill>
                  <a:schemeClr val="bg2">
                    <a:lumMod val="10000"/>
                  </a:schemeClr>
                </a:solidFill>
              </a:rPr>
              <a:t>ana Pawła II wypowiedziane podczas Światowych Dni Młodzieży</a:t>
            </a:r>
            <a:endParaRPr lang="pl-PL" dirty="0">
              <a:solidFill>
                <a:schemeClr val="bg2">
                  <a:lumMod val="10000"/>
                </a:schemeClr>
              </a:solidFill>
            </a:endParaRPr>
          </a:p>
        </p:txBody>
      </p:sp>
      <p:sp>
        <p:nvSpPr>
          <p:cNvPr id="6" name="pole tekstowe 5"/>
          <p:cNvSpPr txBox="1"/>
          <p:nvPr/>
        </p:nvSpPr>
        <p:spPr>
          <a:xfrm>
            <a:off x="1331640" y="1340768"/>
            <a:ext cx="6912768" cy="923330"/>
          </a:xfrm>
          <a:prstGeom prst="rect">
            <a:avLst/>
          </a:prstGeom>
          <a:noFill/>
        </p:spPr>
        <p:txBody>
          <a:bodyPr wrap="square" rtlCol="0">
            <a:spAutoFit/>
          </a:bodyPr>
          <a:lstStyle/>
          <a:p>
            <a:r>
              <a:rPr lang="pl-PL" dirty="0" smtClean="0">
                <a:solidFill>
                  <a:schemeClr val="accent6">
                    <a:lumMod val="20000"/>
                    <a:lumOff val="80000"/>
                  </a:schemeClr>
                </a:solidFill>
              </a:rPr>
              <a:t>"Młodzi, nie lękajcie się świętości! Wzbijajcie się na wysokie szczyty, bądźcie pośród tych, którzy pragną osiągnąć cele godne synów Bożych”</a:t>
            </a:r>
            <a:endParaRPr lang="pl-PL" dirty="0">
              <a:solidFill>
                <a:schemeClr val="accent6">
                  <a:lumMod val="20000"/>
                  <a:lumOff val="80000"/>
                </a:schemeClr>
              </a:solidFill>
            </a:endParaRPr>
          </a:p>
        </p:txBody>
      </p:sp>
      <p:sp>
        <p:nvSpPr>
          <p:cNvPr id="7" name="Gwiazda 5-ramienna 6"/>
          <p:cNvSpPr/>
          <p:nvPr/>
        </p:nvSpPr>
        <p:spPr>
          <a:xfrm>
            <a:off x="7812360" y="116632"/>
            <a:ext cx="216024" cy="72008"/>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Objaśnienie ze strzałką w dół 7"/>
          <p:cNvSpPr/>
          <p:nvPr/>
        </p:nvSpPr>
        <p:spPr>
          <a:xfrm>
            <a:off x="7812360" y="0"/>
            <a:ext cx="1224136" cy="548680"/>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Strzałka zakrzywiona w lewo 8"/>
          <p:cNvSpPr/>
          <p:nvPr/>
        </p:nvSpPr>
        <p:spPr>
          <a:xfrm>
            <a:off x="8316416" y="404664"/>
            <a:ext cx="576064" cy="64807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10" name="pole tekstowe 9"/>
          <p:cNvSpPr txBox="1"/>
          <p:nvPr/>
        </p:nvSpPr>
        <p:spPr>
          <a:xfrm>
            <a:off x="1403648" y="2348880"/>
            <a:ext cx="6336704" cy="923330"/>
          </a:xfrm>
          <a:prstGeom prst="rect">
            <a:avLst/>
          </a:prstGeom>
          <a:noFill/>
        </p:spPr>
        <p:txBody>
          <a:bodyPr wrap="square" rtlCol="0">
            <a:spAutoFit/>
          </a:bodyPr>
          <a:lstStyle/>
          <a:p>
            <a:r>
              <a:rPr lang="pl-PL" dirty="0" smtClean="0">
                <a:solidFill>
                  <a:schemeClr val="accent5">
                    <a:lumMod val="20000"/>
                    <a:lumOff val="80000"/>
                  </a:schemeClr>
                </a:solidFill>
              </a:rPr>
              <a:t>"Tak jak sól nadaje smak pożywieniu i jak światło oświeca ciemności, tak świętość nadaje pełny sens życiu, czyniąc je odblaskiem chwały Bożej"</a:t>
            </a:r>
            <a:endParaRPr lang="pl-PL" dirty="0">
              <a:solidFill>
                <a:schemeClr val="accent5">
                  <a:lumMod val="20000"/>
                  <a:lumOff val="80000"/>
                </a:schemeClr>
              </a:solidFill>
            </a:endParaRPr>
          </a:p>
        </p:txBody>
      </p:sp>
      <p:sp>
        <p:nvSpPr>
          <p:cNvPr id="11" name="pole tekstowe 10"/>
          <p:cNvSpPr txBox="1"/>
          <p:nvPr/>
        </p:nvSpPr>
        <p:spPr>
          <a:xfrm>
            <a:off x="1331640" y="3645024"/>
            <a:ext cx="6768752" cy="2585323"/>
          </a:xfrm>
          <a:prstGeom prst="rect">
            <a:avLst/>
          </a:prstGeom>
          <a:noFill/>
        </p:spPr>
        <p:txBody>
          <a:bodyPr wrap="square" rtlCol="0">
            <a:spAutoFit/>
          </a:bodyPr>
          <a:lstStyle/>
          <a:p>
            <a:r>
              <a:rPr lang="pl-PL" dirty="0" smtClean="0">
                <a:solidFill>
                  <a:schemeClr val="tx2">
                    <a:lumMod val="75000"/>
                  </a:schemeClr>
                </a:solidFill>
              </a:rPr>
              <a:t>"Świętość wydaje się celem trudnym, osiągalnym tylko dla ludzi zupełnie wyjątkowych albo dla tych, którzy odrywają się całkowicie od życia i kultury danej epoki. W rzeczywistości świętość jest darem i zadaniem zakorzenionym w chrzcie i bierzmowaniu, powierzonym wszystkim członkom Kościoła w każdej epoce. Jest darem i zadaniem dla świeckich tak samo jak dla zakonników i kapłanów, w sferze prywatnej, tak jak w działalności publicznej, w życiu zarówno jednostek, jak rodzin i wspólnot".</a:t>
            </a:r>
            <a:endParaRPr lang="pl-PL" dirty="0">
              <a:solidFill>
                <a:schemeClr val="tx2">
                  <a:lumMod val="75000"/>
                </a:schemeClr>
              </a:solidFill>
            </a:endParaRPr>
          </a:p>
        </p:txBody>
      </p:sp>
    </p:spTree>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5779bc0143322cbc53390de9df1bd48a.jpg"/>
          <p:cNvPicPr>
            <a:picLocks noGrp="1" noChangeAspect="1"/>
          </p:cNvPicPr>
          <p:nvPr>
            <p:ph idx="1"/>
          </p:nvPr>
        </p:nvPicPr>
        <p:blipFill>
          <a:blip r:embed="rId2" cstate="print"/>
          <a:stretch>
            <a:fillRect/>
          </a:stretch>
        </p:blipFill>
        <p:spPr>
          <a:xfrm>
            <a:off x="-180528" y="0"/>
            <a:ext cx="9324528" cy="6858000"/>
          </a:xfrm>
        </p:spPr>
      </p:pic>
      <p:sp>
        <p:nvSpPr>
          <p:cNvPr id="5" name="Prostokąt 4"/>
          <p:cNvSpPr/>
          <p:nvPr/>
        </p:nvSpPr>
        <p:spPr>
          <a:xfrm>
            <a:off x="0" y="1052736"/>
            <a:ext cx="6444208" cy="5400600"/>
          </a:xfrm>
          <a:prstGeom prst="rect">
            <a:avLst/>
          </a:prstGeom>
        </p:spPr>
        <p:txBody>
          <a:bodyPr wrap="square">
            <a:prstTxWarp prst="textInflateBottom">
              <a:avLst/>
            </a:prstTxWarp>
            <a:spAutoFit/>
          </a:bodyPr>
          <a:lstStyle/>
          <a:p>
            <a:r>
              <a:rPr lang="pl-PL" b="1" i="1" dirty="0" smtClean="0">
                <a:solidFill>
                  <a:schemeClr val="tx1">
                    <a:lumMod val="95000"/>
                    <a:lumOff val="5000"/>
                  </a:schemeClr>
                </a:solidFill>
              </a:rPr>
              <a:t>„Źródło"</a:t>
            </a:r>
          </a:p>
          <a:p>
            <a:r>
              <a:rPr lang="pl-PL" dirty="0" smtClean="0">
                <a:solidFill>
                  <a:schemeClr val="tx1">
                    <a:lumMod val="95000"/>
                    <a:lumOff val="5000"/>
                  </a:schemeClr>
                </a:solidFill>
              </a:rPr>
              <a:t>Zatoka lasu zstępuje</a:t>
            </a:r>
          </a:p>
          <a:p>
            <a:r>
              <a:rPr lang="pl-PL" dirty="0" smtClean="0">
                <a:solidFill>
                  <a:schemeClr val="tx1">
                    <a:lumMod val="95000"/>
                    <a:lumOff val="5000"/>
                  </a:schemeClr>
                </a:solidFill>
              </a:rPr>
              <a:t>w rytmie górskich potoków...</a:t>
            </a:r>
          </a:p>
          <a:p>
            <a:r>
              <a:rPr lang="pl-PL" dirty="0" smtClean="0">
                <a:solidFill>
                  <a:schemeClr val="tx1">
                    <a:lumMod val="95000"/>
                    <a:lumOff val="5000"/>
                  </a:schemeClr>
                </a:solidFill>
              </a:rPr>
              <a:t>Jeśli chcesz znaleźć źródło,</a:t>
            </a:r>
          </a:p>
          <a:p>
            <a:r>
              <a:rPr lang="pl-PL" dirty="0" smtClean="0">
                <a:solidFill>
                  <a:schemeClr val="tx1">
                    <a:lumMod val="95000"/>
                    <a:lumOff val="5000"/>
                  </a:schemeClr>
                </a:solidFill>
              </a:rPr>
              <a:t>musisz iść do góry, pod prąd.</a:t>
            </a:r>
          </a:p>
          <a:p>
            <a:r>
              <a:rPr lang="pl-PL" dirty="0" smtClean="0">
                <a:solidFill>
                  <a:schemeClr val="tx1">
                    <a:lumMod val="95000"/>
                    <a:lumOff val="5000"/>
                  </a:schemeClr>
                </a:solidFill>
              </a:rPr>
              <a:t>Przedzieraj się, szukaj, nie ustępuj,</a:t>
            </a:r>
          </a:p>
          <a:p>
            <a:r>
              <a:rPr lang="pl-PL" dirty="0" smtClean="0">
                <a:solidFill>
                  <a:schemeClr val="tx1">
                    <a:lumMod val="95000"/>
                    <a:lumOff val="5000"/>
                  </a:schemeClr>
                </a:solidFill>
              </a:rPr>
              <a:t>wiesz, że ono musi tu gdzieś być -</a:t>
            </a:r>
          </a:p>
          <a:p>
            <a:r>
              <a:rPr lang="pl-PL" dirty="0" smtClean="0">
                <a:solidFill>
                  <a:schemeClr val="tx1">
                    <a:lumMod val="95000"/>
                    <a:lumOff val="5000"/>
                  </a:schemeClr>
                </a:solidFill>
              </a:rPr>
              <a:t>Gdzie jesteś, źródło?... Gdzie jesteś, źródło?!</a:t>
            </a:r>
          </a:p>
          <a:p>
            <a:r>
              <a:rPr lang="pl-PL" dirty="0" smtClean="0">
                <a:solidFill>
                  <a:schemeClr val="tx1">
                    <a:lumMod val="95000"/>
                    <a:lumOff val="5000"/>
                  </a:schemeClr>
                </a:solidFill>
              </a:rPr>
              <a:t>Strumieniu, leśny strumieniu, odsłoń mi tajemnicę swego początku!</a:t>
            </a:r>
          </a:p>
          <a:p>
            <a:r>
              <a:rPr lang="pl-PL" dirty="0" smtClean="0">
                <a:solidFill>
                  <a:schemeClr val="tx1">
                    <a:lumMod val="95000"/>
                    <a:lumOff val="5000"/>
                  </a:schemeClr>
                </a:solidFill>
              </a:rPr>
              <a:t>Cisza- dlaczego milczysz?</a:t>
            </a:r>
          </a:p>
          <a:p>
            <a:r>
              <a:rPr lang="pl-PL" dirty="0" smtClean="0">
                <a:solidFill>
                  <a:schemeClr val="tx1">
                    <a:lumMod val="95000"/>
                    <a:lumOff val="5000"/>
                  </a:schemeClr>
                </a:solidFill>
              </a:rPr>
              <a:t>Jakże starannie ukryłeś tajemnicę twego początku.</a:t>
            </a:r>
          </a:p>
          <a:p>
            <a:r>
              <a:rPr lang="pl-PL" dirty="0" smtClean="0">
                <a:solidFill>
                  <a:schemeClr val="tx1">
                    <a:lumMod val="95000"/>
                    <a:lumOff val="5000"/>
                  </a:schemeClr>
                </a:solidFill>
              </a:rPr>
              <a:t>Pozwól mi wargi umoczyć</a:t>
            </a:r>
          </a:p>
          <a:p>
            <a:r>
              <a:rPr lang="pl-PL" dirty="0" smtClean="0">
                <a:solidFill>
                  <a:schemeClr val="tx1">
                    <a:lumMod val="95000"/>
                    <a:lumOff val="5000"/>
                  </a:schemeClr>
                </a:solidFill>
              </a:rPr>
              <a:t>w źródlanej wodzie</a:t>
            </a:r>
          </a:p>
          <a:p>
            <a:r>
              <a:rPr lang="pl-PL" dirty="0" smtClean="0">
                <a:solidFill>
                  <a:schemeClr val="tx1">
                    <a:lumMod val="95000"/>
                    <a:lumOff val="5000"/>
                  </a:schemeClr>
                </a:solidFill>
              </a:rPr>
              <a:t>odczuć świeżość,</a:t>
            </a:r>
          </a:p>
          <a:p>
            <a:r>
              <a:rPr lang="pl-PL" dirty="0" smtClean="0">
                <a:solidFill>
                  <a:schemeClr val="tx1">
                    <a:lumMod val="95000"/>
                    <a:lumOff val="5000"/>
                  </a:schemeClr>
                </a:solidFill>
              </a:rPr>
              <a:t>ożywczą świeżość.</a:t>
            </a:r>
            <a:endParaRPr lang="pl-PL" dirty="0">
              <a:solidFill>
                <a:schemeClr val="tx1">
                  <a:lumMod val="95000"/>
                  <a:lumOff val="5000"/>
                </a:schemeClr>
              </a:solidFill>
            </a:endParaRPr>
          </a:p>
        </p:txBody>
      </p:sp>
      <p:sp>
        <p:nvSpPr>
          <p:cNvPr id="6" name="pole tekstowe 5"/>
          <p:cNvSpPr txBox="1"/>
          <p:nvPr/>
        </p:nvSpPr>
        <p:spPr>
          <a:xfrm>
            <a:off x="971600" y="5301208"/>
            <a:ext cx="7488832" cy="923330"/>
          </a:xfrm>
          <a:prstGeom prst="rect">
            <a:avLst/>
          </a:prstGeom>
          <a:noFill/>
        </p:spPr>
        <p:txBody>
          <a:bodyPr wrap="square" rtlCol="0">
            <a:spAutoFit/>
          </a:bodyPr>
          <a:lstStyle/>
          <a:p>
            <a:r>
              <a:rPr lang="pl-PL" dirty="0" smtClean="0"/>
              <a:t>Poprzez ten wiersz papież chciał ukazać, że nie wolno nam się poddawać przeciwnościom, które nas spotykają. Musimy starać się je przezwyciężać, iść naprzód. </a:t>
            </a:r>
            <a:endParaRPr lang="pl-PL" dirty="0"/>
          </a:p>
        </p:txBody>
      </p:sp>
    </p:spTree>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dd.jpg"/>
          <p:cNvPicPr>
            <a:picLocks noChangeAspect="1"/>
          </p:cNvPicPr>
          <p:nvPr/>
        </p:nvPicPr>
        <p:blipFill>
          <a:blip r:embed="rId2" cstate="print"/>
          <a:stretch>
            <a:fillRect/>
          </a:stretch>
        </p:blipFill>
        <p:spPr>
          <a:xfrm>
            <a:off x="0" y="0"/>
            <a:ext cx="9324528" cy="6858869"/>
          </a:xfrm>
          <a:prstGeom prst="rect">
            <a:avLst/>
          </a:prstGeom>
        </p:spPr>
      </p:pic>
      <p:sp>
        <p:nvSpPr>
          <p:cNvPr id="2" name="Tytuł 1"/>
          <p:cNvSpPr>
            <a:spLocks noGrp="1"/>
          </p:cNvSpPr>
          <p:nvPr>
            <p:ph type="title"/>
          </p:nvPr>
        </p:nvSpPr>
        <p:spPr>
          <a:xfrm flipH="1" flipV="1">
            <a:off x="9972598" y="-1873304"/>
            <a:ext cx="144017" cy="45719"/>
          </a:xfrm>
        </p:spPr>
        <p:txBody>
          <a:bodyPr>
            <a:noAutofit/>
          </a:bodyPr>
          <a:lstStyle/>
          <a:p>
            <a:r>
              <a:rPr lang="pl-PL" sz="800" dirty="0" smtClean="0"/>
              <a:t>a</a:t>
            </a:r>
            <a:endParaRPr lang="pl-PL" sz="800" dirty="0"/>
          </a:p>
        </p:txBody>
      </p:sp>
      <p:sp>
        <p:nvSpPr>
          <p:cNvPr id="3" name="Symbol zastępczy zawartości 2"/>
          <p:cNvSpPr>
            <a:spLocks noGrp="1"/>
          </p:cNvSpPr>
          <p:nvPr>
            <p:ph idx="1"/>
          </p:nvPr>
        </p:nvSpPr>
        <p:spPr>
          <a:xfrm>
            <a:off x="683568" y="4797152"/>
            <a:ext cx="8146152" cy="4800600"/>
          </a:xfrm>
        </p:spPr>
        <p:txBody>
          <a:bodyPr>
            <a:normAutofit/>
          </a:bodyPr>
          <a:lstStyle/>
          <a:p>
            <a:pPr>
              <a:buNone/>
            </a:pPr>
            <a:r>
              <a:rPr lang="pl-PL" dirty="0" smtClean="0"/>
              <a:t>  Jan Paweł II bardzo lubił dzieci. Nazywany był wujkiem. Papież prosił, by nie stawiano mu pomników z marmuru.  W zamian za to pragnął by wspierano kształcenie młodzieży.</a:t>
            </a:r>
          </a:p>
        </p:txBody>
      </p:sp>
    </p:spTree>
  </p:cSld>
  <p:clrMapOvr>
    <a:masterClrMapping/>
  </p:clrMapOvr>
  <p:transition>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logo_-_dzielo_nowego.jpg"/>
          <p:cNvPicPr>
            <a:picLocks noChangeAspect="1"/>
          </p:cNvPicPr>
          <p:nvPr/>
        </p:nvPicPr>
        <p:blipFill>
          <a:blip r:embed="rId2" cstate="print"/>
          <a:srcRect l="12486" r="8511" b="5263"/>
          <a:stretch>
            <a:fillRect/>
          </a:stretch>
        </p:blipFill>
        <p:spPr>
          <a:xfrm>
            <a:off x="7380312" y="0"/>
            <a:ext cx="1440160" cy="1296144"/>
          </a:xfrm>
          <a:prstGeom prst="rect">
            <a:avLst/>
          </a:prstGeom>
        </p:spPr>
      </p:pic>
      <p:sp>
        <p:nvSpPr>
          <p:cNvPr id="2" name="Tytuł 1"/>
          <p:cNvSpPr>
            <a:spLocks noGrp="1"/>
          </p:cNvSpPr>
          <p:nvPr>
            <p:ph type="title"/>
          </p:nvPr>
        </p:nvSpPr>
        <p:spPr/>
        <p:txBody>
          <a:bodyPr/>
          <a:lstStyle/>
          <a:p>
            <a:r>
              <a:rPr lang="pl-PL" dirty="0" smtClean="0"/>
              <a:t>           FUNDACJA</a:t>
            </a:r>
            <a:endParaRPr lang="pl-PL" dirty="0"/>
          </a:p>
        </p:txBody>
      </p:sp>
      <p:sp>
        <p:nvSpPr>
          <p:cNvPr id="3" name="Symbol zastępczy zawartości 2"/>
          <p:cNvSpPr>
            <a:spLocks noGrp="1"/>
          </p:cNvSpPr>
          <p:nvPr>
            <p:ph idx="1"/>
          </p:nvPr>
        </p:nvSpPr>
        <p:spPr>
          <a:xfrm>
            <a:off x="1331640" y="1412776"/>
            <a:ext cx="7498080" cy="4800600"/>
          </a:xfrm>
        </p:spPr>
        <p:txBody>
          <a:bodyPr>
            <a:normAutofit fontScale="62500" lnSpcReduction="20000"/>
          </a:bodyPr>
          <a:lstStyle/>
          <a:p>
            <a:r>
              <a:rPr lang="pl-PL" b="1" dirty="0" smtClean="0"/>
              <a:t>"Żywym pomnikiem" Jana Pawła II nazywani są stypendyści Fundacji "Dzieło Nowego Tysiąclecia”.</a:t>
            </a:r>
            <a:endParaRPr lang="pl-PL" dirty="0" smtClean="0"/>
          </a:p>
          <a:p>
            <a:r>
              <a:rPr lang="pl-PL" dirty="0" smtClean="0"/>
              <a:t>Idea Fundacji narodziła się po pielgrzymce Ojca Świętego do Polski w 1999 r.  Po jej organizacji pozostały niewykorzystane środki pieniężne, które zdecydowano przeznaczyć na "zbudowanie" niezwykłego pomnika Papieżowi Polakowi. W 2000 r. powołano organizacje, której działalność ma upamiętniać Pontyfikat Jana Pawła II przez </a:t>
            </a:r>
            <a:r>
              <a:rPr lang="pl-PL" u="sng" dirty="0" smtClean="0"/>
              <a:t>promowanie Jego nauczania</a:t>
            </a:r>
            <a:r>
              <a:rPr lang="pl-PL" dirty="0" smtClean="0"/>
              <a:t> i </a:t>
            </a:r>
            <a:r>
              <a:rPr lang="pl-PL" u="sng" dirty="0" smtClean="0"/>
              <a:t>wspieranie określonych przedsięwzięć społecznych, głównie w dziedzinie edukacji i kultury</a:t>
            </a:r>
            <a:r>
              <a:rPr lang="pl-PL" dirty="0" smtClean="0"/>
              <a:t>. Aktywność Fundacji koncentruje się wokół programu stypendialnego, który polega na przyznawaniu stypendiów szczególnie uzdolnionej i jednocześnie ubogiej młodzieży szkolnej z zaniedbanych terenów wiejskich i małych miast całej Polski.</a:t>
            </a:r>
          </a:p>
          <a:p>
            <a:r>
              <a:rPr lang="pl-PL" b="1" dirty="0" smtClean="0"/>
              <a:t>Od Kardynała Stanisława </a:t>
            </a:r>
            <a:r>
              <a:rPr lang="pl-PL" b="1" dirty="0" err="1" smtClean="0"/>
              <a:t>Dziwisza</a:t>
            </a:r>
            <a:r>
              <a:rPr lang="pl-PL" b="1" dirty="0" smtClean="0"/>
              <a:t> wiemy, że Jan Paweł II powiedział kiedyś o idei funduszu stypendialnego Fundacji: </a:t>
            </a:r>
            <a:r>
              <a:rPr lang="pl-PL" b="1" dirty="0" smtClean="0">
                <a:solidFill>
                  <a:srgbClr val="C00000"/>
                </a:solidFill>
              </a:rPr>
              <a:t>„</a:t>
            </a:r>
            <a:r>
              <a:rPr lang="pl-PL" b="1" i="1" dirty="0" smtClean="0">
                <a:solidFill>
                  <a:srgbClr val="C00000"/>
                </a:solidFill>
              </a:rPr>
              <a:t>to jest pomnik najbliższy memu sercu”. </a:t>
            </a:r>
            <a:endParaRPr lang="pl-PL" dirty="0" smtClean="0">
              <a:solidFill>
                <a:srgbClr val="C00000"/>
              </a:solidFill>
            </a:endParaRPr>
          </a:p>
          <a:p>
            <a:endParaRPr lang="pl-PL" dirty="0" smtClean="0">
              <a:solidFill>
                <a:srgbClr val="C00000"/>
              </a:solidFill>
            </a:endParaRPr>
          </a:p>
          <a:p>
            <a:endParaRPr lang="pl-PL" dirty="0"/>
          </a:p>
        </p:txBody>
      </p:sp>
    </p:spTree>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jjjjj.jpg"/>
          <p:cNvPicPr>
            <a:picLocks noGrp="1" noChangeAspect="1"/>
          </p:cNvPicPr>
          <p:nvPr>
            <p:ph idx="1"/>
          </p:nvPr>
        </p:nvPicPr>
        <p:blipFill>
          <a:blip r:embed="rId2" cstate="print"/>
          <a:stretch>
            <a:fillRect/>
          </a:stretch>
        </p:blipFill>
        <p:spPr>
          <a:xfrm>
            <a:off x="0" y="0"/>
            <a:ext cx="9259667" cy="6858000"/>
          </a:xfrm>
        </p:spPr>
      </p:pic>
      <p:sp>
        <p:nvSpPr>
          <p:cNvPr id="5" name="Prostokąt 4"/>
          <p:cNvSpPr/>
          <p:nvPr/>
        </p:nvSpPr>
        <p:spPr>
          <a:xfrm>
            <a:off x="611560" y="404664"/>
            <a:ext cx="7776864" cy="6186309"/>
          </a:xfrm>
          <a:prstGeom prst="rect">
            <a:avLst/>
          </a:prstGeom>
        </p:spPr>
        <p:txBody>
          <a:bodyPr wrap="square">
            <a:spAutoFit/>
          </a:bodyPr>
          <a:lstStyle/>
          <a:p>
            <a:r>
              <a:rPr lang="pl-PL" dirty="0" smtClean="0"/>
              <a:t>Jan Paweł II powiedział, że chciałby zostać zapamiętany jako papież rodziny. </a:t>
            </a:r>
          </a:p>
          <a:p>
            <a:endParaRPr lang="pl-PL" dirty="0" smtClean="0"/>
          </a:p>
          <a:p>
            <a:endParaRPr lang="pl-PL" dirty="0" smtClean="0"/>
          </a:p>
          <a:p>
            <a:endParaRPr lang="pl-PL" dirty="0" smtClean="0"/>
          </a:p>
          <a:p>
            <a:endParaRPr lang="pl-PL" dirty="0" smtClean="0"/>
          </a:p>
          <a:p>
            <a:endParaRPr lang="pl-PL" dirty="0" smtClean="0"/>
          </a:p>
          <a:p>
            <a:endParaRPr lang="pl-PL" dirty="0" smtClean="0"/>
          </a:p>
          <a:p>
            <a:endParaRPr lang="pl-PL" dirty="0" smtClean="0"/>
          </a:p>
          <a:p>
            <a:endParaRPr lang="pl-PL" dirty="0" smtClean="0"/>
          </a:p>
          <a:p>
            <a:endParaRPr lang="pl-PL" dirty="0" smtClean="0"/>
          </a:p>
          <a:p>
            <a:endParaRPr lang="pl-PL" dirty="0" smtClean="0"/>
          </a:p>
          <a:p>
            <a:endParaRPr lang="pl-PL" dirty="0" smtClean="0"/>
          </a:p>
          <a:p>
            <a:endParaRPr lang="pl-PL" dirty="0" smtClean="0"/>
          </a:p>
          <a:p>
            <a:endParaRPr lang="pl-PL" dirty="0" smtClean="0"/>
          </a:p>
          <a:p>
            <a:endParaRPr lang="pl-PL" dirty="0" smtClean="0"/>
          </a:p>
          <a:p>
            <a:endParaRPr lang="pl-PL" dirty="0" smtClean="0"/>
          </a:p>
          <a:p>
            <a:endParaRPr lang="pl-PL" dirty="0" smtClean="0"/>
          </a:p>
          <a:p>
            <a:endParaRPr lang="pl-PL" dirty="0" smtClean="0"/>
          </a:p>
          <a:p>
            <a:endParaRPr lang="pl-PL" dirty="0" smtClean="0"/>
          </a:p>
          <a:p>
            <a:r>
              <a:rPr lang="pl-PL" dirty="0" smtClean="0"/>
              <a:t>Tegoroczny, </a:t>
            </a:r>
            <a:r>
              <a:rPr lang="pl-PL" u="sng" dirty="0" smtClean="0"/>
              <a:t>XV Dzień Papieski </a:t>
            </a:r>
            <a:r>
              <a:rPr lang="pl-PL" dirty="0" smtClean="0"/>
              <a:t>obchodzimy pod hasłem </a:t>
            </a:r>
            <a:r>
              <a:rPr lang="pl-PL" i="1" dirty="0" smtClean="0"/>
              <a:t>Jan Paweł II – Patron Rodziny. </a:t>
            </a:r>
          </a:p>
        </p:txBody>
      </p:sp>
    </p:spTree>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"Jan Paweł II - Patron Rodziny"</a:t>
            </a:r>
            <a:endParaRPr lang="pl-PL" dirty="0"/>
          </a:p>
        </p:txBody>
      </p:sp>
      <p:sp>
        <p:nvSpPr>
          <p:cNvPr id="3" name="Symbol zastępczy zawartości 2"/>
          <p:cNvSpPr>
            <a:spLocks noGrp="1"/>
          </p:cNvSpPr>
          <p:nvPr>
            <p:ph idx="1"/>
          </p:nvPr>
        </p:nvSpPr>
        <p:spPr>
          <a:xfrm>
            <a:off x="1435608" y="1447800"/>
            <a:ext cx="7498080" cy="3493368"/>
          </a:xfrm>
        </p:spPr>
        <p:txBody>
          <a:bodyPr>
            <a:normAutofit fontScale="92500" lnSpcReduction="10000"/>
          </a:bodyPr>
          <a:lstStyle/>
          <a:p>
            <a:r>
              <a:rPr lang="pl-PL" dirty="0" smtClean="0"/>
              <a:t>W tym dniu, jak co roku przy kościołach i na ulicach odbędzie się zbiórka pieniędzy, wspierająca program stypendialny fundacji "Dzieło Nowego Tysiąclecia” , przeznaczona na „Żywy Pomnik” św. Jana Pawła II. Tworzą go uczniowie szkół gimnazjalnych, </a:t>
            </a:r>
            <a:r>
              <a:rPr lang="pl-PL" dirty="0" err="1" smtClean="0"/>
              <a:t>ponadgimnazjalnych</a:t>
            </a:r>
            <a:r>
              <a:rPr lang="pl-PL" dirty="0" smtClean="0"/>
              <a:t> , a także studenci z polskich i zagranicznych uczelni.</a:t>
            </a:r>
          </a:p>
          <a:p>
            <a:pPr>
              <a:buNone/>
            </a:pPr>
            <a:endParaRPr lang="pl-PL" dirty="0"/>
          </a:p>
        </p:txBody>
      </p:sp>
    </p:spTree>
  </p:cSld>
  <p:clrMapOvr>
    <a:masterClrMapping/>
  </p:clrMapOvr>
  <p:transition>
    <p:zo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zzzzzz.jpeg"/>
          <p:cNvPicPr>
            <a:picLocks noGrp="1" noChangeAspect="1"/>
          </p:cNvPicPr>
          <p:nvPr>
            <p:ph idx="1"/>
          </p:nvPr>
        </p:nvPicPr>
        <p:blipFill>
          <a:blip r:embed="rId2" cstate="print"/>
          <a:stretch>
            <a:fillRect/>
          </a:stretch>
        </p:blipFill>
        <p:spPr>
          <a:xfrm>
            <a:off x="0" y="0"/>
            <a:ext cx="9144000" cy="6858000"/>
          </a:xfrm>
        </p:spPr>
      </p:pic>
      <p:sp>
        <p:nvSpPr>
          <p:cNvPr id="5" name="Prostokąt 4"/>
          <p:cNvSpPr/>
          <p:nvPr/>
        </p:nvSpPr>
        <p:spPr>
          <a:xfrm>
            <a:off x="899592" y="5380672"/>
            <a:ext cx="7920880" cy="1477328"/>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pl-PL" dirty="0" smtClean="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rPr>
              <a:t>O randze rodziny świadczą słowa Jana Pawła II z </a:t>
            </a:r>
            <a:r>
              <a:rPr lang="pl-PL" b="1" i="1" dirty="0" smtClean="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rPr>
              <a:t>Listu do rodzin,</a:t>
            </a:r>
            <a:r>
              <a:rPr lang="pl-PL" dirty="0" smtClean="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rPr>
              <a:t> z 1994 r.:</a:t>
            </a:r>
          </a:p>
          <a:p>
            <a:r>
              <a:rPr lang="pl-PL" b="1" i="1" dirty="0" smtClean="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rPr>
              <a:t>Pośród tych wielu dróg</a:t>
            </a:r>
            <a:r>
              <a:rPr lang="pl-PL" dirty="0" smtClean="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rPr>
              <a:t> </a:t>
            </a:r>
            <a:r>
              <a:rPr lang="pl-PL" b="1" i="1" dirty="0" smtClean="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rPr>
              <a:t>rodzina jest drogą pierwszą i z wielu względów najważniejszą</a:t>
            </a:r>
            <a:r>
              <a:rPr lang="pl-PL" i="1" dirty="0" smtClean="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rPr>
              <a:t>.</a:t>
            </a:r>
            <a:r>
              <a:rPr lang="pl-PL" dirty="0" smtClean="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rPr>
              <a:t> </a:t>
            </a:r>
            <a:r>
              <a:rPr lang="pl-PL" i="1" dirty="0" smtClean="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rPr>
              <a:t>Jest drogą powszechną, pozostając za każdym razem drogą szczególną, jedyną i niepowtarzalną, tak jak niepowtarzalny jest każdy człowiek. </a:t>
            </a:r>
            <a:r>
              <a:rPr lang="pl-PL" b="1" i="1" dirty="0" smtClean="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rPr>
              <a:t>Rodzina jest tą drogą, od której nie może on się odłączyć.</a:t>
            </a:r>
            <a:r>
              <a:rPr lang="pl-PL" i="1" dirty="0" smtClean="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rPr>
              <a:t> </a:t>
            </a:r>
            <a:endParaRPr lang="pl-PL" dirty="0" smtClean="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endParaRPr>
          </a:p>
        </p:txBody>
      </p:sp>
    </p:spTree>
  </p:cSld>
  <p:clrMapOvr>
    <a:masterClrMapping/>
  </p:clrMapOvr>
  <p:transition>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6" name="Symbol zastępczy zawartości 5" descr="8.jpg"/>
          <p:cNvPicPr>
            <a:picLocks noGrp="1" noChangeAspect="1"/>
          </p:cNvPicPr>
          <p:nvPr>
            <p:ph idx="1"/>
          </p:nvPr>
        </p:nvPicPr>
        <p:blipFill>
          <a:blip r:embed="rId2" cstate="print"/>
          <a:stretch>
            <a:fillRect/>
          </a:stretch>
        </p:blipFill>
        <p:spPr>
          <a:xfrm>
            <a:off x="0" y="-35771"/>
            <a:ext cx="9144000" cy="6893771"/>
          </a:xfrm>
        </p:spPr>
      </p:pic>
      <p:sp>
        <p:nvSpPr>
          <p:cNvPr id="9" name="pole tekstowe 8"/>
          <p:cNvSpPr txBox="1"/>
          <p:nvPr/>
        </p:nvSpPr>
        <p:spPr>
          <a:xfrm>
            <a:off x="1331640" y="4005064"/>
            <a:ext cx="6912768" cy="369332"/>
          </a:xfrm>
          <a:prstGeom prst="rect">
            <a:avLst/>
          </a:prstGeom>
          <a:noFill/>
        </p:spPr>
        <p:txBody>
          <a:bodyPr wrap="square" rtlCol="0">
            <a:spAutoFit/>
          </a:bodyPr>
          <a:lstStyle/>
          <a:p>
            <a:endParaRPr lang="pl-PL" dirty="0"/>
          </a:p>
        </p:txBody>
      </p:sp>
      <p:sp>
        <p:nvSpPr>
          <p:cNvPr id="10" name="Prostokąt 9"/>
          <p:cNvSpPr/>
          <p:nvPr/>
        </p:nvSpPr>
        <p:spPr>
          <a:xfrm>
            <a:off x="1763688" y="3933056"/>
            <a:ext cx="6264696" cy="1200329"/>
          </a:xfrm>
          <a:prstGeom prst="rect">
            <a:avLst/>
          </a:prstGeom>
        </p:spPr>
        <p:txBody>
          <a:bodyPr wrap="square">
            <a:spAutoFit/>
          </a:bodyPr>
          <a:lstStyle/>
          <a:p>
            <a:r>
              <a:rPr lang="pl-PL" dirty="0" smtClean="0"/>
              <a:t>,,Cierpiący człowiek jest drogą Kościoła, bowiem jest on przede wszystkim drogą samego Chrystusa, miłosiernego Samarytanina, który ,,nie mija go”, ale ,,wzrusza się głęboko, podchodzi do niego, opatruje mu rany(…) i pielęgnuje go” (</a:t>
            </a:r>
            <a:r>
              <a:rPr lang="pl-PL" dirty="0" err="1" smtClean="0"/>
              <a:t>Łk</a:t>
            </a:r>
            <a:r>
              <a:rPr lang="pl-PL" dirty="0" smtClean="0"/>
              <a:t> 10,32-34). </a:t>
            </a:r>
          </a:p>
        </p:txBody>
      </p:sp>
    </p:spTree>
  </p:cSld>
  <p:clrMapOvr>
    <a:masterClrMapping/>
  </p:clrMapOvr>
  <p:transition>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descr="Jan-Pawel-II_.jpg"/>
          <p:cNvPicPr>
            <a:picLocks noGrp="1" noChangeAspect="1"/>
          </p:cNvPicPr>
          <p:nvPr>
            <p:ph idx="1"/>
          </p:nvPr>
        </p:nvPicPr>
        <p:blipFill>
          <a:blip r:embed="rId2" cstate="print"/>
          <a:stretch>
            <a:fillRect/>
          </a:stretch>
        </p:blipFill>
        <p:spPr>
          <a:xfrm>
            <a:off x="0" y="-592382"/>
            <a:ext cx="9144000" cy="8650224"/>
          </a:xfrm>
        </p:spPr>
      </p:pic>
      <p:sp>
        <p:nvSpPr>
          <p:cNvPr id="5" name="pole tekstowe 4"/>
          <p:cNvSpPr txBox="1"/>
          <p:nvPr/>
        </p:nvSpPr>
        <p:spPr>
          <a:xfrm>
            <a:off x="2267744" y="5949280"/>
            <a:ext cx="4669868" cy="584775"/>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pl-PL" sz="3200" dirty="0" smtClean="0"/>
              <a:t>I ty możesz świętym być!</a:t>
            </a:r>
            <a:endParaRPr lang="pl-PL" sz="3200" dirty="0"/>
          </a:p>
        </p:txBody>
      </p:sp>
    </p:spTree>
  </p:cSld>
  <p:clrMapOvr>
    <a:masterClrMapping/>
  </p:clrMapOvr>
  <p:transition>
    <p:zoom/>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zesilenie">
  <a:themeElements>
    <a:clrScheme name="Przesileni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Przesileni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Przesileni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281</TotalTime>
  <Words>887</Words>
  <Application>Microsoft Office PowerPoint</Application>
  <PresentationFormat>Pokaz na ekranie (4:3)</PresentationFormat>
  <Paragraphs>66</Paragraphs>
  <Slides>14</Slides>
  <Notes>0</Notes>
  <HiddenSlides>0</HiddenSlides>
  <MMClips>0</MMClips>
  <ScaleCrop>false</ScaleCrop>
  <HeadingPairs>
    <vt:vector size="4" baseType="variant">
      <vt:variant>
        <vt:lpstr>Motyw</vt:lpstr>
      </vt:variant>
      <vt:variant>
        <vt:i4>1</vt:i4>
      </vt:variant>
      <vt:variant>
        <vt:lpstr>Tytuły slajdów</vt:lpstr>
      </vt:variant>
      <vt:variant>
        <vt:i4>14</vt:i4>
      </vt:variant>
    </vt:vector>
  </HeadingPairs>
  <TitlesOfParts>
    <vt:vector size="15" baseType="lpstr">
      <vt:lpstr>Przesilenie</vt:lpstr>
      <vt:lpstr>Slajd 1</vt:lpstr>
      <vt:lpstr>Slajd 2</vt:lpstr>
      <vt:lpstr>Slajd 3</vt:lpstr>
      <vt:lpstr>Slajd 4</vt:lpstr>
      <vt:lpstr>Slajd 5</vt:lpstr>
      <vt:lpstr>Slajd 6</vt:lpstr>
      <vt:lpstr>Slajd 7</vt:lpstr>
      <vt:lpstr>a</vt:lpstr>
      <vt:lpstr>           FUNDACJA</vt:lpstr>
      <vt:lpstr>Slajd 10</vt:lpstr>
      <vt:lpstr>"Jan Paweł II - Patron Rodziny"</vt:lpstr>
      <vt:lpstr>Slajd 12</vt:lpstr>
      <vt:lpstr>Slajd 13</vt:lpstr>
      <vt:lpstr>Slajd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ABC</dc:creator>
  <cp:lastModifiedBy>Karolina</cp:lastModifiedBy>
  <cp:revision>52</cp:revision>
  <dcterms:created xsi:type="dcterms:W3CDTF">2014-10-18T16:36:27Z</dcterms:created>
  <dcterms:modified xsi:type="dcterms:W3CDTF">2015-10-10T10:57:16Z</dcterms:modified>
</cp:coreProperties>
</file>